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6E69A-F8DD-448A-4E06-353664E6D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9C3D4-1466-0F91-A1F2-AB06E8C05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53D63-4C71-531E-EB5E-16F31D5FF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76ADE-E62B-8902-67A3-54DE19E2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5982-47EF-96B4-7191-93BB7696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29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3EEB-0700-9598-3313-73FA4887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90C89-B3FF-F7B3-C988-B53DA0FA4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3B29C-249B-6E47-919F-4AE3ADD24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2B0AE-1E87-4C2C-4ABB-355EFD567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9DECB-1671-57D0-5181-789B4A75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257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00D53-8F96-BF64-98D1-152A9745F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9B10B-47FD-246C-B5B8-2A1D2BDE2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7C79A-E9C5-EFE9-6253-6E3B013B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877D7-27C1-278B-3036-EBEC3201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FD8C5-C892-8B14-6888-7D41E824C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04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73D45-CAC9-E47C-97A9-CE8C8D33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4A1C-B6CD-3C72-9C5C-0118E6834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AC0FF-EE72-3B08-5A53-6095363A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BC7BD-7457-CC43-AC6B-DE278079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2917-2B1E-0219-7518-38BB4E09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772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7BA9-90D9-D4CC-85F8-74525A605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20E0-FF0C-301F-0110-085C2A9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EBAD7-AB34-0679-B4C6-4D4AAEA3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27069-5FAF-6AF1-2070-88EDE8F4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1E693-DA73-2927-E82F-8CE4DCE3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26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4124-9A59-7EDD-0D40-7DC587B5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7782-E77D-EFBE-C7B6-B48C0995E5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EC1EF-F0B5-CEB3-A772-389EFD33A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96774-596E-0BE9-4E8D-913F474B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D4551-A83C-C0C4-881A-9D4F36ED3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926B-2711-9410-6940-8578F3ED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72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A7A9B-CC15-C0F7-7030-624C85A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CF29B-76E3-0577-5F8F-12BF7EAA3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945F31-0026-EA6B-576C-59649B74B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64EAE2-C6D0-F383-E98A-E649FE849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F9FF37-F6FB-482E-824A-2A6D0B02B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5BB27-C2F0-9626-7225-E1CC39817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A826D-3D34-75CF-7D2C-989561CC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130387-2757-0A81-284D-F324B728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49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2A12-B5E5-169D-E717-FDB46002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5F75B4-2DC7-04E5-354F-A6A03EF5A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CEDD3-DFB8-2E58-2F90-C7E4D5606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71F92-461D-65B9-A3E8-CA8F6BE0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2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C32CBD-F1AB-C6BD-8EA8-739CDF65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54AA4-0D1B-5428-F073-8DFAA0CC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950E4-EB71-A7FE-4D47-77C43E60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46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CB54-456B-149F-4F10-3758BC4C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CE2C3-9464-671F-7B90-E8F5E276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6327D-2A60-508B-B5C7-85674C9FC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8144D-6111-D89A-C887-A300B53B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53F5F-9F32-816A-4749-6A21D848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7404E-9A23-91C0-9FA6-35F80552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58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365C-AF90-BD1C-CAFB-37BEC62A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3114B-05C6-71B0-DA5E-D71065EE4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CD70A-A8E6-AF6D-299B-6697E9C9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191F1-DB9F-EA7F-EB5B-4C1E42CD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50489-F3C0-3596-AB77-0DBB580C0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14618-E71E-7697-D25B-0EE5A07A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69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79C43C-D294-06A7-487D-227DB309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67787-0671-98C3-0321-56B3E232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7239F-97F1-AF54-CC45-90A00CB79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F5302-98AB-4F49-8109-DF5F90A668B5}" type="datetimeFigureOut">
              <a:rPr lang="en-IN" smtClean="0"/>
              <a:t>12-10-2023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F85B8-B564-C812-DFA4-05AF0E922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1D68E-993D-F502-9A6F-D9B6D76FA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FF604-6741-45E5-81AC-C25901CB5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06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593E-6710-532B-569C-52895A5CF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B0A20-4E67-F4AB-9818-81CDD12DB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D11FD-1A7F-AFED-3E7D-2BAD4D0B8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77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3B50D-FFCF-97ED-AA4E-A847BF48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6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7B7F-E5EA-B536-3C5C-44AE27F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0F170-433B-5294-9DC6-70AF95A82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" y="0"/>
            <a:ext cx="12189428" cy="6858000"/>
          </a:xfrm>
        </p:spPr>
      </p:pic>
    </p:spTree>
    <p:extLst>
      <p:ext uri="{BB962C8B-B14F-4D97-AF65-F5344CB8AC3E}">
        <p14:creationId xmlns:p14="http://schemas.microsoft.com/office/powerpoint/2010/main" val="213097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E07D-5C28-BC83-AD04-B0966C7F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C4A66-4C73-4806-6513-95BC4DDEF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856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D543A-038B-4974-5BF5-15D871E8D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AD965-E7C1-E06F-44AA-AB8996B46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05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84CA7A-AFD2-5695-C16B-ED0D1B02D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0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EF55DE-94F2-CF01-A350-BFE3A8146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7DC21-C7B8-930A-BE95-42AE9DCF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B034AB-51E0-34E1-4AE4-B6627715E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BHAGIRATH AUTI</dc:creator>
  <cp:lastModifiedBy>BHAGIRATH AUTI</cp:lastModifiedBy>
  <cp:revision>1</cp:revision>
  <dcterms:created xsi:type="dcterms:W3CDTF">2023-10-12T09:18:39Z</dcterms:created>
  <dcterms:modified xsi:type="dcterms:W3CDTF">2023-10-12T09:24:08Z</dcterms:modified>
</cp:coreProperties>
</file>